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21"/>
  </p:notesMasterIdLst>
  <p:sldIdLst>
    <p:sldId id="268" r:id="rId5"/>
    <p:sldId id="269" r:id="rId6"/>
    <p:sldId id="283" r:id="rId7"/>
    <p:sldId id="279" r:id="rId8"/>
    <p:sldId id="271" r:id="rId9"/>
    <p:sldId id="272" r:id="rId10"/>
    <p:sldId id="273" r:id="rId11"/>
    <p:sldId id="275" r:id="rId12"/>
    <p:sldId id="278" r:id="rId13"/>
    <p:sldId id="274" r:id="rId14"/>
    <p:sldId id="276" r:id="rId15"/>
    <p:sldId id="282" r:id="rId16"/>
    <p:sldId id="270" r:id="rId17"/>
    <p:sldId id="280" r:id="rId18"/>
    <p:sldId id="281" r:id="rId19"/>
    <p:sldId id="277" r:id="rId20"/>
  </p:sldIdLst>
  <p:sldSz cx="12192000" cy="6858000"/>
  <p:notesSz cx="6858000" cy="9144000"/>
  <p:embeddedFontLst>
    <p:embeddedFont>
      <p:font typeface="SamsungOne 450C" panose="020B0506030303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Bahnschrift Light SemiCondensed" panose="020B0502040204020203" pitchFamily="34" charset="0"/>
      <p:regular r:id="rId27"/>
    </p:embeddedFont>
    <p:embeddedFont>
      <p:font typeface="SamsungOne 800C" panose="020B0906030303020204" charset="0"/>
      <p:bold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23.05.2023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34393" y="2377440"/>
            <a:ext cx="572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Индивидуальный проект</a:t>
            </a:r>
            <a:r>
              <a:rPr lang="en-US" dirty="0" smtClean="0"/>
              <a:t>:</a:t>
            </a:r>
            <a:r>
              <a:rPr lang="ru-RU" dirty="0" smtClean="0"/>
              <a:t> Текстовый квест в жанре </a:t>
            </a:r>
            <a:r>
              <a:rPr lang="en-US" dirty="0"/>
              <a:t>R</a:t>
            </a:r>
            <a:r>
              <a:rPr lang="en-US" dirty="0" smtClean="0"/>
              <a:t>PG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579418" y="4131425"/>
            <a:ext cx="6084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Город</a:t>
            </a:r>
            <a:r>
              <a:rPr lang="en-US" dirty="0" smtClean="0"/>
              <a:t>:</a:t>
            </a:r>
            <a:r>
              <a:rPr lang="ru-RU" dirty="0" smtClean="0"/>
              <a:t>Новосибирск</a:t>
            </a:r>
            <a:br>
              <a:rPr lang="ru-RU" dirty="0" smtClean="0"/>
            </a:br>
            <a:r>
              <a:rPr lang="ru-RU" dirty="0" smtClean="0"/>
              <a:t>Площадка</a:t>
            </a:r>
            <a:r>
              <a:rPr lang="en-US" dirty="0" smtClean="0"/>
              <a:t>:</a:t>
            </a:r>
            <a:r>
              <a:rPr lang="ru-RU" dirty="0" smtClean="0"/>
              <a:t> МАОУ Инженерный лицей НГТУ</a:t>
            </a:r>
          </a:p>
          <a:p>
            <a:r>
              <a:rPr lang="ru-RU" dirty="0" smtClean="0"/>
              <a:t>Учащийся</a:t>
            </a:r>
            <a:r>
              <a:rPr lang="en-US" dirty="0" smtClean="0"/>
              <a:t>:</a:t>
            </a:r>
            <a:r>
              <a:rPr lang="ru-RU" dirty="0" smtClean="0"/>
              <a:t> Чернов Максим</a:t>
            </a:r>
            <a:br>
              <a:rPr lang="ru-RU" dirty="0" smtClean="0"/>
            </a:br>
            <a:r>
              <a:rPr lang="ru-RU" dirty="0" smtClean="0"/>
              <a:t>Преподаватель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Муль</a:t>
            </a:r>
            <a:r>
              <a:rPr lang="ru-RU" dirty="0" smtClean="0"/>
              <a:t> Павел </a:t>
            </a:r>
            <a:r>
              <a:rPr lang="ru-RU" dirty="0" err="1" smtClean="0"/>
              <a:t>Фридрихорович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261375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832" y="1304838"/>
            <a:ext cx="2931423" cy="43132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49790" y="5542803"/>
            <a:ext cx="3109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Открытые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620982" y="5551116"/>
            <a:ext cx="3325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Скрытые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04" y="1304838"/>
            <a:ext cx="2928860" cy="4313266"/>
          </a:xfrm>
          <a:prstGeom prst="rect">
            <a:avLst/>
          </a:prstGeom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846667" y="0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/>
              <a:t>Всего в игре 6 </a:t>
            </a:r>
            <a:r>
              <a:rPr lang="ru-RU" sz="4000" dirty="0" smtClean="0"/>
              <a:t>достижений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718603522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3953" y="906703"/>
            <a:ext cx="22436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MainActivity</a:t>
            </a:r>
            <a:endParaRPr lang="ru-RU" dirty="0" smtClean="0"/>
          </a:p>
          <a:p>
            <a:pPr algn="ctr"/>
            <a:r>
              <a:rPr lang="en-US" dirty="0" smtClean="0"/>
              <a:t>(</a:t>
            </a:r>
            <a:r>
              <a:rPr lang="ru-RU" dirty="0" smtClean="0"/>
              <a:t>Загрузочное меню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53953" y="1900505"/>
            <a:ext cx="22436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Character</a:t>
            </a:r>
            <a:r>
              <a:rPr lang="en-US" dirty="0" err="1" smtClean="0">
                <a:latin typeface="Bahnschrift Light SemiCondensed" panose="020B0502040204020203" pitchFamily="34" charset="0"/>
              </a:rPr>
              <a:t>_</a:t>
            </a:r>
            <a:r>
              <a:rPr lang="en-US" dirty="0" err="1" smtClean="0"/>
              <a:t>Settings</a:t>
            </a:r>
            <a:endParaRPr lang="ru-RU" dirty="0" smtClean="0"/>
          </a:p>
          <a:p>
            <a:pPr algn="ctr"/>
            <a:r>
              <a:rPr lang="en-US" dirty="0" smtClean="0"/>
              <a:t>(</a:t>
            </a:r>
            <a:r>
              <a:rPr lang="ru-RU" dirty="0" smtClean="0"/>
              <a:t>Меню персонажа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6" name="Прямая со стрелкой 5"/>
          <p:cNvCxnSpPr>
            <a:stCxn id="3" idx="2"/>
            <a:endCxn id="4" idx="0"/>
          </p:cNvCxnSpPr>
          <p:nvPr/>
        </p:nvCxnSpPr>
        <p:spPr>
          <a:xfrm>
            <a:off x="1775786" y="1553034"/>
            <a:ext cx="0" cy="34747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90433" y="919089"/>
            <a:ext cx="3014134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Startgame</a:t>
            </a:r>
            <a:endParaRPr lang="ru-RU" dirty="0" smtClean="0"/>
          </a:p>
          <a:p>
            <a:pPr algn="ctr"/>
            <a:r>
              <a:rPr lang="en-US" dirty="0" smtClean="0"/>
              <a:t>(</a:t>
            </a:r>
            <a:r>
              <a:rPr lang="ru-RU" dirty="0" smtClean="0"/>
              <a:t>первая игровая активность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12" name="Прямая со стрелкой 11"/>
          <p:cNvCxnSpPr>
            <a:stCxn id="3" idx="3"/>
            <a:endCxn id="10" idx="1"/>
          </p:cNvCxnSpPr>
          <p:nvPr/>
        </p:nvCxnSpPr>
        <p:spPr>
          <a:xfrm>
            <a:off x="2897619" y="1229869"/>
            <a:ext cx="992814" cy="12386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50201" y="2833102"/>
            <a:ext cx="2243667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InventoryActivity</a:t>
            </a:r>
            <a:endParaRPr lang="ru-RU" dirty="0" smtClean="0"/>
          </a:p>
          <a:p>
            <a:pPr algn="ctr"/>
            <a:r>
              <a:rPr lang="en-US" dirty="0" smtClean="0"/>
              <a:t>(</a:t>
            </a:r>
            <a:r>
              <a:rPr lang="ru-RU" dirty="0" smtClean="0"/>
              <a:t>Снаряжение</a:t>
            </a:r>
            <a:r>
              <a:rPr lang="en-US" dirty="0" smtClean="0"/>
              <a:t>)</a:t>
            </a:r>
            <a:endParaRPr lang="ru-RU" dirty="0"/>
          </a:p>
        </p:txBody>
      </p:sp>
      <p:cxnSp>
        <p:nvCxnSpPr>
          <p:cNvPr id="30" name="Прямая со стрелкой 29"/>
          <p:cNvCxnSpPr>
            <a:stCxn id="4" idx="2"/>
            <a:endCxn id="25" idx="0"/>
          </p:cNvCxnSpPr>
          <p:nvPr/>
        </p:nvCxnSpPr>
        <p:spPr>
          <a:xfrm flipH="1">
            <a:off x="1772035" y="2546836"/>
            <a:ext cx="3751" cy="286266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59459" y="3826904"/>
            <a:ext cx="22436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Supplies</a:t>
            </a:r>
            <a:endParaRPr lang="ru-RU" dirty="0" smtClean="0"/>
          </a:p>
          <a:p>
            <a:pPr algn="ctr"/>
            <a:r>
              <a:rPr lang="ru-RU" dirty="0" smtClean="0"/>
              <a:t>(Все </a:t>
            </a:r>
            <a:r>
              <a:rPr lang="ru-RU" dirty="0" err="1" smtClean="0"/>
              <a:t>расходники</a:t>
            </a:r>
            <a:r>
              <a:rPr lang="ru-RU" dirty="0" smtClean="0"/>
              <a:t>)</a:t>
            </a:r>
            <a:endParaRPr lang="ru-RU" dirty="0"/>
          </a:p>
        </p:txBody>
      </p:sp>
      <p:cxnSp>
        <p:nvCxnSpPr>
          <p:cNvPr id="35" name="Прямая со стрелкой 34"/>
          <p:cNvCxnSpPr>
            <a:stCxn id="25" idx="2"/>
            <a:endCxn id="33" idx="0"/>
          </p:cNvCxnSpPr>
          <p:nvPr/>
        </p:nvCxnSpPr>
        <p:spPr>
          <a:xfrm>
            <a:off x="1772035" y="3479433"/>
            <a:ext cx="9257" cy="34747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90433" y="1902678"/>
            <a:ext cx="27008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Achivments</a:t>
            </a:r>
            <a:endParaRPr lang="ru-RU" dirty="0" smtClean="0"/>
          </a:p>
          <a:p>
            <a:pPr algn="ctr"/>
            <a:r>
              <a:rPr lang="ru-RU" dirty="0" smtClean="0"/>
              <a:t>(Достижения)</a:t>
            </a:r>
            <a:endParaRPr lang="ru-RU" dirty="0"/>
          </a:p>
        </p:txBody>
      </p:sp>
      <p:cxnSp>
        <p:nvCxnSpPr>
          <p:cNvPr id="41" name="Прямая со стрелкой 40"/>
          <p:cNvCxnSpPr>
            <a:stCxn id="4" idx="3"/>
            <a:endCxn id="39" idx="1"/>
          </p:cNvCxnSpPr>
          <p:nvPr/>
        </p:nvCxnSpPr>
        <p:spPr>
          <a:xfrm>
            <a:off x="2897619" y="2223671"/>
            <a:ext cx="992814" cy="2173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>
            <a:stCxn id="33" idx="0"/>
            <a:endCxn id="25" idx="2"/>
          </p:cNvCxnSpPr>
          <p:nvPr/>
        </p:nvCxnSpPr>
        <p:spPr>
          <a:xfrm flipH="1" flipV="1">
            <a:off x="1772035" y="3479433"/>
            <a:ext cx="9257" cy="34747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>
            <a:stCxn id="25" idx="0"/>
            <a:endCxn id="4" idx="2"/>
          </p:cNvCxnSpPr>
          <p:nvPr/>
        </p:nvCxnSpPr>
        <p:spPr>
          <a:xfrm flipV="1">
            <a:off x="1772035" y="2546836"/>
            <a:ext cx="3751" cy="286266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/>
          <p:cNvCxnSpPr>
            <a:stCxn id="39" idx="1"/>
            <a:endCxn id="4" idx="3"/>
          </p:cNvCxnSpPr>
          <p:nvPr/>
        </p:nvCxnSpPr>
        <p:spPr>
          <a:xfrm flipH="1" flipV="1">
            <a:off x="2897619" y="2223671"/>
            <a:ext cx="992814" cy="2173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49"/>
          <p:cNvCxnSpPr>
            <a:endCxn id="3" idx="3"/>
          </p:cNvCxnSpPr>
          <p:nvPr/>
        </p:nvCxnSpPr>
        <p:spPr>
          <a:xfrm flipH="1" flipV="1">
            <a:off x="2897619" y="1229869"/>
            <a:ext cx="992814" cy="2554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161867" y="907941"/>
            <a:ext cx="22944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Home</a:t>
            </a:r>
            <a:endParaRPr lang="ru-RU" dirty="0" smtClean="0"/>
          </a:p>
          <a:p>
            <a:pPr algn="ctr"/>
            <a:r>
              <a:rPr lang="ru-RU" dirty="0" smtClean="0"/>
              <a:t>(Вход в дом)</a:t>
            </a:r>
            <a:endParaRPr lang="ru-RU" dirty="0"/>
          </a:p>
        </p:txBody>
      </p:sp>
      <p:sp>
        <p:nvSpPr>
          <p:cNvPr id="52" name="TextBox 51"/>
          <p:cNvSpPr txBox="1"/>
          <p:nvPr/>
        </p:nvSpPr>
        <p:spPr>
          <a:xfrm>
            <a:off x="8161867" y="1715069"/>
            <a:ext cx="22944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City</a:t>
            </a:r>
            <a:endParaRPr lang="ru-RU" dirty="0" smtClean="0"/>
          </a:p>
          <a:p>
            <a:pPr algn="ctr"/>
            <a:r>
              <a:rPr lang="ru-RU" dirty="0" smtClean="0"/>
              <a:t>(Вход в город)</a:t>
            </a:r>
            <a:endParaRPr lang="ru-RU" dirty="0"/>
          </a:p>
        </p:txBody>
      </p:sp>
      <p:cxnSp>
        <p:nvCxnSpPr>
          <p:cNvPr id="54" name="Прямая со стрелкой 53"/>
          <p:cNvCxnSpPr>
            <a:stCxn id="10" idx="3"/>
            <a:endCxn id="51" idx="1"/>
          </p:cNvCxnSpPr>
          <p:nvPr/>
        </p:nvCxnSpPr>
        <p:spPr>
          <a:xfrm flipV="1">
            <a:off x="6904567" y="1231107"/>
            <a:ext cx="1257300" cy="1114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>
            <a:stCxn id="10" idx="3"/>
            <a:endCxn id="52" idx="1"/>
          </p:cNvCxnSpPr>
          <p:nvPr/>
        </p:nvCxnSpPr>
        <p:spPr>
          <a:xfrm>
            <a:off x="6904567" y="1242255"/>
            <a:ext cx="1257300" cy="79598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58"/>
          <p:cNvCxnSpPr/>
          <p:nvPr/>
        </p:nvCxnSpPr>
        <p:spPr>
          <a:xfrm flipH="1" flipV="1">
            <a:off x="6904567" y="1242254"/>
            <a:ext cx="1257300" cy="795980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/>
          <p:cNvCxnSpPr/>
          <p:nvPr/>
        </p:nvCxnSpPr>
        <p:spPr>
          <a:xfrm flipH="1">
            <a:off x="6904567" y="1229869"/>
            <a:ext cx="1257300" cy="1114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895282" y="2720132"/>
            <a:ext cx="27008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Gildia</a:t>
            </a:r>
            <a:endParaRPr lang="ru-RU" dirty="0" smtClean="0"/>
          </a:p>
          <a:p>
            <a:pPr algn="ctr"/>
            <a:r>
              <a:rPr lang="ru-RU" dirty="0" smtClean="0"/>
              <a:t>(Вход в гильдию)</a:t>
            </a:r>
            <a:endParaRPr lang="ru-RU" dirty="0"/>
          </a:p>
        </p:txBody>
      </p:sp>
      <p:cxnSp>
        <p:nvCxnSpPr>
          <p:cNvPr id="68" name="Прямая со стрелкой 67"/>
          <p:cNvCxnSpPr>
            <a:stCxn id="66" idx="3"/>
            <a:endCxn id="52" idx="1"/>
          </p:cNvCxnSpPr>
          <p:nvPr/>
        </p:nvCxnSpPr>
        <p:spPr>
          <a:xfrm flipV="1">
            <a:off x="6596150" y="2038235"/>
            <a:ext cx="1565717" cy="1005063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75"/>
          <p:cNvCxnSpPr/>
          <p:nvPr/>
        </p:nvCxnSpPr>
        <p:spPr>
          <a:xfrm flipH="1">
            <a:off x="6588029" y="2062166"/>
            <a:ext cx="1565717" cy="1005063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8178108" y="2746800"/>
            <a:ext cx="2278225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Shop</a:t>
            </a:r>
            <a:endParaRPr lang="ru-RU" dirty="0" smtClean="0"/>
          </a:p>
          <a:p>
            <a:pPr algn="ctr"/>
            <a:r>
              <a:rPr lang="ru-RU" dirty="0" smtClean="0"/>
              <a:t>(Вход в магазин)</a:t>
            </a:r>
            <a:endParaRPr lang="ru-RU" dirty="0"/>
          </a:p>
        </p:txBody>
      </p:sp>
      <p:cxnSp>
        <p:nvCxnSpPr>
          <p:cNvPr id="79" name="Прямая со стрелкой 78"/>
          <p:cNvCxnSpPr>
            <a:stCxn id="52" idx="2"/>
            <a:endCxn id="77" idx="0"/>
          </p:cNvCxnSpPr>
          <p:nvPr/>
        </p:nvCxnSpPr>
        <p:spPr>
          <a:xfrm>
            <a:off x="9309100" y="2361400"/>
            <a:ext cx="8121" cy="385400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/>
          <p:cNvCxnSpPr/>
          <p:nvPr/>
        </p:nvCxnSpPr>
        <p:spPr>
          <a:xfrm flipH="1" flipV="1">
            <a:off x="9310600" y="2371997"/>
            <a:ext cx="8121" cy="385400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772813" y="3756573"/>
            <a:ext cx="24976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BuyProducts</a:t>
            </a:r>
            <a:endParaRPr lang="ru-RU" dirty="0" smtClean="0"/>
          </a:p>
          <a:p>
            <a:pPr algn="ctr"/>
            <a:r>
              <a:rPr lang="ru-RU" dirty="0" smtClean="0"/>
              <a:t>(Покупка еды и воды)</a:t>
            </a:r>
            <a:endParaRPr lang="ru-RU" dirty="0"/>
          </a:p>
        </p:txBody>
      </p:sp>
      <p:sp>
        <p:nvSpPr>
          <p:cNvPr id="100" name="TextBox 99"/>
          <p:cNvSpPr txBox="1"/>
          <p:nvPr/>
        </p:nvSpPr>
        <p:spPr>
          <a:xfrm>
            <a:off x="9410701" y="3749659"/>
            <a:ext cx="2193866" cy="1477328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Weapon</a:t>
            </a:r>
            <a:endParaRPr lang="ru-RU" dirty="0"/>
          </a:p>
          <a:p>
            <a:pPr algn="ctr"/>
            <a:r>
              <a:rPr lang="ru-RU" dirty="0" smtClean="0"/>
              <a:t>(Покупка </a:t>
            </a:r>
            <a:r>
              <a:rPr lang="ru-RU" dirty="0" err="1" smtClean="0"/>
              <a:t>зелей</a:t>
            </a:r>
            <a:r>
              <a:rPr lang="ru-RU" dirty="0" smtClean="0"/>
              <a:t> лечения и улучшение снаряжения)</a:t>
            </a:r>
            <a:endParaRPr lang="ru-RU" dirty="0"/>
          </a:p>
        </p:txBody>
      </p:sp>
      <p:cxnSp>
        <p:nvCxnSpPr>
          <p:cNvPr id="102" name="Прямая со стрелкой 101"/>
          <p:cNvCxnSpPr>
            <a:stCxn id="99" idx="0"/>
            <a:endCxn id="77" idx="2"/>
          </p:cNvCxnSpPr>
          <p:nvPr/>
        </p:nvCxnSpPr>
        <p:spPr>
          <a:xfrm flipV="1">
            <a:off x="8021647" y="3393131"/>
            <a:ext cx="1295574" cy="363442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Прямая со стрелкой 103"/>
          <p:cNvCxnSpPr>
            <a:stCxn id="77" idx="2"/>
            <a:endCxn id="99" idx="0"/>
          </p:cNvCxnSpPr>
          <p:nvPr/>
        </p:nvCxnSpPr>
        <p:spPr>
          <a:xfrm flipH="1">
            <a:off x="8021647" y="3393131"/>
            <a:ext cx="1295574" cy="363442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Прямая со стрелкой 105"/>
          <p:cNvCxnSpPr>
            <a:stCxn id="77" idx="2"/>
            <a:endCxn id="100" idx="0"/>
          </p:cNvCxnSpPr>
          <p:nvPr/>
        </p:nvCxnSpPr>
        <p:spPr>
          <a:xfrm>
            <a:off x="9317221" y="3393131"/>
            <a:ext cx="1190413" cy="35652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Прямая со стрелкой 107"/>
          <p:cNvCxnSpPr>
            <a:stCxn id="100" idx="0"/>
            <a:endCxn id="77" idx="2"/>
          </p:cNvCxnSpPr>
          <p:nvPr/>
        </p:nvCxnSpPr>
        <p:spPr>
          <a:xfrm flipH="1" flipV="1">
            <a:off x="9317221" y="3393131"/>
            <a:ext cx="1190413" cy="35652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3890433" y="3756574"/>
            <a:ext cx="27008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Catacomb</a:t>
            </a:r>
            <a:endParaRPr lang="ru-RU" dirty="0" smtClean="0"/>
          </a:p>
          <a:p>
            <a:pPr algn="ctr"/>
            <a:r>
              <a:rPr lang="ru-RU" dirty="0" smtClean="0"/>
              <a:t>(Вход у катакомб)</a:t>
            </a:r>
            <a:endParaRPr lang="ru-RU" dirty="0"/>
          </a:p>
        </p:txBody>
      </p:sp>
      <p:cxnSp>
        <p:nvCxnSpPr>
          <p:cNvPr id="125" name="Прямая со стрелкой 124"/>
          <p:cNvCxnSpPr>
            <a:stCxn id="66" idx="2"/>
            <a:endCxn id="119" idx="0"/>
          </p:cNvCxnSpPr>
          <p:nvPr/>
        </p:nvCxnSpPr>
        <p:spPr>
          <a:xfrm flipH="1">
            <a:off x="5240867" y="3366463"/>
            <a:ext cx="4849" cy="39011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Прямая со стрелкой 126"/>
          <p:cNvCxnSpPr>
            <a:stCxn id="119" idx="0"/>
            <a:endCxn id="66" idx="2"/>
          </p:cNvCxnSpPr>
          <p:nvPr/>
        </p:nvCxnSpPr>
        <p:spPr>
          <a:xfrm flipV="1">
            <a:off x="5240867" y="3366463"/>
            <a:ext cx="4849" cy="39011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2105737" y="4670274"/>
            <a:ext cx="2648294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BossFight</a:t>
            </a:r>
            <a:endParaRPr lang="ru-RU" dirty="0" smtClean="0"/>
          </a:p>
          <a:p>
            <a:pPr algn="ctr"/>
            <a:r>
              <a:rPr lang="ru-RU" dirty="0" smtClean="0"/>
              <a:t>(Битва с боссом)</a:t>
            </a:r>
            <a:endParaRPr lang="ru-RU" dirty="0"/>
          </a:p>
        </p:txBody>
      </p:sp>
      <p:cxnSp>
        <p:nvCxnSpPr>
          <p:cNvPr id="130" name="Прямая со стрелкой 129"/>
          <p:cNvCxnSpPr>
            <a:stCxn id="119" idx="2"/>
            <a:endCxn id="128" idx="0"/>
          </p:cNvCxnSpPr>
          <p:nvPr/>
        </p:nvCxnSpPr>
        <p:spPr>
          <a:xfrm flipH="1">
            <a:off x="3429884" y="4402905"/>
            <a:ext cx="1810983" cy="267369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5731932" y="4741898"/>
            <a:ext cx="27008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Easyanamedium</a:t>
            </a:r>
            <a:endParaRPr lang="ru-RU" dirty="0" smtClean="0"/>
          </a:p>
          <a:p>
            <a:r>
              <a:rPr lang="ru-RU" dirty="0" smtClean="0"/>
              <a:t>(Уровень подземелья)</a:t>
            </a:r>
            <a:endParaRPr lang="ru-RU" dirty="0"/>
          </a:p>
        </p:txBody>
      </p:sp>
      <p:cxnSp>
        <p:nvCxnSpPr>
          <p:cNvPr id="136" name="Прямая со стрелкой 135"/>
          <p:cNvCxnSpPr>
            <a:stCxn id="119" idx="2"/>
            <a:endCxn id="134" idx="0"/>
          </p:cNvCxnSpPr>
          <p:nvPr/>
        </p:nvCxnSpPr>
        <p:spPr>
          <a:xfrm>
            <a:off x="5240867" y="4402905"/>
            <a:ext cx="1841499" cy="338993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Прямая со стрелкой 137"/>
          <p:cNvCxnSpPr>
            <a:stCxn id="134" idx="0"/>
            <a:endCxn id="119" idx="2"/>
          </p:cNvCxnSpPr>
          <p:nvPr/>
        </p:nvCxnSpPr>
        <p:spPr>
          <a:xfrm flipH="1" flipV="1">
            <a:off x="5240867" y="4402905"/>
            <a:ext cx="1841499" cy="338993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2105737" y="5776503"/>
            <a:ext cx="2624666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WinGame</a:t>
            </a:r>
            <a:endParaRPr lang="ru-RU" dirty="0" smtClean="0">
              <a:solidFill>
                <a:schemeClr val="bg1"/>
              </a:solidFill>
            </a:endParaRPr>
          </a:p>
          <a:p>
            <a:pPr algn="ctr"/>
            <a:r>
              <a:rPr lang="ru-RU" dirty="0" smtClean="0">
                <a:solidFill>
                  <a:schemeClr val="bg1"/>
                </a:solidFill>
              </a:rPr>
              <a:t>(Победа над босом)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49" name="Прямая со стрелкой 148"/>
          <p:cNvCxnSpPr>
            <a:stCxn id="128" idx="2"/>
            <a:endCxn id="147" idx="0"/>
          </p:cNvCxnSpPr>
          <p:nvPr/>
        </p:nvCxnSpPr>
        <p:spPr>
          <a:xfrm flipH="1">
            <a:off x="3418070" y="5316605"/>
            <a:ext cx="11814" cy="45989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Прямая со стрелкой 150"/>
          <p:cNvCxnSpPr>
            <a:stCxn id="147" idx="0"/>
            <a:endCxn id="128" idx="2"/>
          </p:cNvCxnSpPr>
          <p:nvPr/>
        </p:nvCxnSpPr>
        <p:spPr>
          <a:xfrm flipV="1">
            <a:off x="3418070" y="5316605"/>
            <a:ext cx="11814" cy="459898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/>
          <p:cNvSpPr txBox="1"/>
          <p:nvPr/>
        </p:nvSpPr>
        <p:spPr>
          <a:xfrm>
            <a:off x="5731932" y="5778340"/>
            <a:ext cx="2700868" cy="646331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GameLose</a:t>
            </a:r>
            <a:endParaRPr lang="ru-RU" dirty="0" smtClean="0"/>
          </a:p>
          <a:p>
            <a:pPr algn="ctr"/>
            <a:r>
              <a:rPr lang="ru-RU" dirty="0" smtClean="0"/>
              <a:t>(Смерть персонажа)</a:t>
            </a:r>
            <a:endParaRPr lang="ru-RU" dirty="0"/>
          </a:p>
        </p:txBody>
      </p:sp>
      <p:cxnSp>
        <p:nvCxnSpPr>
          <p:cNvPr id="156" name="Прямая со стрелкой 155"/>
          <p:cNvCxnSpPr>
            <a:stCxn id="128" idx="2"/>
            <a:endCxn id="152" idx="0"/>
          </p:cNvCxnSpPr>
          <p:nvPr/>
        </p:nvCxnSpPr>
        <p:spPr>
          <a:xfrm>
            <a:off x="3429884" y="5316605"/>
            <a:ext cx="3652482" cy="461735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Прямая со стрелкой 157"/>
          <p:cNvCxnSpPr>
            <a:stCxn id="134" idx="2"/>
            <a:endCxn id="152" idx="0"/>
          </p:cNvCxnSpPr>
          <p:nvPr/>
        </p:nvCxnSpPr>
        <p:spPr>
          <a:xfrm>
            <a:off x="7082366" y="5388229"/>
            <a:ext cx="0" cy="390111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/>
          <p:cNvCxnSpPr>
            <a:stCxn id="52" idx="1"/>
            <a:endCxn id="10" idx="3"/>
          </p:cNvCxnSpPr>
          <p:nvPr/>
        </p:nvCxnSpPr>
        <p:spPr>
          <a:xfrm flipH="1" flipV="1">
            <a:off x="6904567" y="1242255"/>
            <a:ext cx="1257300" cy="795980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905933" y="50721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/>
              <a:t>Схема </a:t>
            </a:r>
            <a:r>
              <a:rPr lang="ru-RU" sz="4000" dirty="0" smtClean="0"/>
              <a:t>классов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72649868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/>
              <a:t>Звуки которые есть в игре</a:t>
            </a:r>
            <a:endParaRPr lang="ru-RU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097280"/>
            <a:ext cx="42658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/>
              <a:t>Леса и щебетания птиц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/>
              <a:t>Г</a:t>
            </a:r>
            <a:r>
              <a:rPr lang="ru-RU" sz="3600" dirty="0" smtClean="0"/>
              <a:t>орения печи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/>
              <a:t>Дождя в городе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/>
              <a:t>Злобного рычания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/>
              <a:t>Предсмертного дыхания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/>
              <a:t>Рык дракона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184499819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20109" y="1788160"/>
            <a:ext cx="84643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Реализация сделана с помощью перехода между экранами и взаимодействия с объектами с помощью кнопок, также на игровой процесс влияет система </a:t>
            </a:r>
            <a:r>
              <a:rPr lang="ru-RU" sz="3600" dirty="0" err="1" smtClean="0"/>
              <a:t>рандома</a:t>
            </a:r>
            <a:r>
              <a:rPr lang="ru-RU" sz="3600" dirty="0" smtClean="0"/>
              <a:t>, а соответственно везение игрока.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70813"/>
            <a:ext cx="1828800" cy="1828800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Реализация </a:t>
            </a:r>
            <a:r>
              <a:rPr lang="ru-RU" dirty="0" smtClean="0"/>
              <a:t>игры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8310406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для доработки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30777" y="1197033"/>
            <a:ext cx="53367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Добавить диалоги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Развить сюжетную линию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Добавить новые локации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Добавить простых боссов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Сделать больше достижений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Добавить случайные события в игру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609583272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QR </a:t>
            </a:r>
            <a:r>
              <a:rPr lang="ru-RU" dirty="0" smtClean="0"/>
              <a:t>код для скачивания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403" y="1055802"/>
            <a:ext cx="5074141" cy="507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42410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127" y="270163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/>
              <a:t>Спасибо за внимание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530274329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8145" y="814648"/>
            <a:ext cx="110725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RPG</a:t>
            </a:r>
            <a:r>
              <a:rPr lang="ru-RU" sz="2400" dirty="0"/>
              <a:t> — </a:t>
            </a:r>
            <a:r>
              <a:rPr lang="ru-RU" sz="2400" dirty="0" smtClean="0"/>
              <a:t>жанр </a:t>
            </a:r>
            <a:r>
              <a:rPr lang="ru-RU" sz="2400" dirty="0"/>
              <a:t>игр, основанный на элементах игрового процесса традиционных настольных ролевых игр. В ролевой игре игрок управляет одним или несколькими персонажами, каждый из которых описан набором численных характеристик, списком способностей и умений; примерами таких характеристик могут быть очки </a:t>
            </a:r>
            <a:r>
              <a:rPr lang="ru-RU" sz="2400" dirty="0" smtClean="0"/>
              <a:t>здоровья, показатели силы и т.д. Текстовый квест в жанре </a:t>
            </a:r>
            <a:r>
              <a:rPr lang="en-US" sz="2400" dirty="0" smtClean="0"/>
              <a:t>RPG</a:t>
            </a:r>
            <a:r>
              <a:rPr lang="ru-RU" sz="2400" dirty="0" smtClean="0"/>
              <a:t> - это развлекательное приложение в котором вы управляете персонажем с </a:t>
            </a:r>
            <a:r>
              <a:rPr lang="ru-RU" sz="2400" smtClean="0"/>
              <a:t>помощью кнопок.</a:t>
            </a:r>
            <a:endParaRPr lang="ru-RU" sz="2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38200" y="4004397"/>
            <a:ext cx="54947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Особенности</a:t>
            </a:r>
            <a:r>
              <a:rPr lang="en-US" sz="2400" dirty="0" smtClean="0"/>
              <a:t>:</a:t>
            </a:r>
            <a:endParaRPr lang="ru-RU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Пошаговая игра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Игрок сам выбирает куда идти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Есть надежда на везение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Можно прокачивать персонажа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Есть награды за маленькие победы</a:t>
            </a:r>
            <a:endParaRPr lang="ru-RU" sz="24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23971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Введение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550656658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55963" y="1587731"/>
            <a:ext cx="86286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RPG </a:t>
            </a:r>
            <a:r>
              <a:rPr lang="ru-RU" sz="2400" dirty="0"/>
              <a:t>игры на </a:t>
            </a:r>
            <a:r>
              <a:rPr lang="ru-RU" sz="2400" dirty="0" err="1"/>
              <a:t>android</a:t>
            </a:r>
            <a:r>
              <a:rPr lang="ru-RU" sz="2400" dirty="0"/>
              <a:t> по-прежнему остаются популярными среди игроков различных возрастных и социальных </a:t>
            </a:r>
            <a:r>
              <a:rPr lang="ru-RU" sz="2400" dirty="0" smtClean="0"/>
              <a:t>групп</a:t>
            </a:r>
            <a:r>
              <a:rPr lang="en-US" sz="2400" dirty="0" smtClean="0"/>
              <a:t> </a:t>
            </a:r>
            <a:r>
              <a:rPr lang="ru-RU" sz="2400" dirty="0" smtClean="0"/>
              <a:t>по всему миру. </a:t>
            </a:r>
            <a:r>
              <a:rPr lang="ru-RU" sz="2400" dirty="0"/>
              <a:t>Это связано с тем, что RPG игры дают возможность погрузиться в увлекательный мир, где игрок сам может выбирать свой путь, развивать своего персонажа, сражаться с монстрами и выполнять </a:t>
            </a:r>
            <a:r>
              <a:rPr lang="ru-RU" sz="2400" dirty="0" smtClean="0"/>
              <a:t>задания.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8167710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8200" y="1122218"/>
            <a:ext cx="54697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Вы - наёмник, сражающийся </a:t>
            </a:r>
            <a:r>
              <a:rPr lang="ru-RU" sz="2400" dirty="0"/>
              <a:t>за звонкую монету</a:t>
            </a:r>
            <a:r>
              <a:rPr lang="ru-RU" sz="2400" dirty="0" smtClean="0"/>
              <a:t>, </a:t>
            </a:r>
            <a:r>
              <a:rPr lang="ru-RU" sz="2400" dirty="0"/>
              <a:t>хорошо </a:t>
            </a:r>
            <a:r>
              <a:rPr lang="ru-RU" sz="2400" dirty="0" smtClean="0"/>
              <a:t>знакомый </a:t>
            </a:r>
            <a:r>
              <a:rPr lang="ru-RU" sz="2400" dirty="0"/>
              <a:t>с риском для жизни и конечностей за долю в добыче. </a:t>
            </a:r>
            <a:r>
              <a:rPr lang="ru-RU" sz="2400" dirty="0" smtClean="0"/>
              <a:t>Сейчас уже являетесь искателем </a:t>
            </a:r>
            <a:r>
              <a:rPr lang="ru-RU" sz="2400" dirty="0"/>
              <a:t>приключений, где </a:t>
            </a:r>
            <a:r>
              <a:rPr lang="ru-RU" sz="2400" dirty="0" smtClean="0"/>
              <a:t>вам также </a:t>
            </a:r>
            <a:r>
              <a:rPr lang="ru-RU" sz="2400" dirty="0"/>
              <a:t>предстоят </a:t>
            </a:r>
            <a:r>
              <a:rPr lang="ru-RU" sz="2400" dirty="0" smtClean="0"/>
              <a:t>сражения </a:t>
            </a:r>
            <a:r>
              <a:rPr lang="ru-RU" sz="2400" dirty="0"/>
              <a:t>с </a:t>
            </a:r>
            <a:r>
              <a:rPr lang="ru-RU" sz="2400" dirty="0" smtClean="0"/>
              <a:t>врагом. </a:t>
            </a:r>
            <a:r>
              <a:rPr lang="ru-RU" sz="2400" dirty="0"/>
              <a:t>Вы </a:t>
            </a:r>
            <a:r>
              <a:rPr lang="ru-RU" sz="2400" dirty="0" smtClean="0"/>
              <a:t>опытный воин, которого нанял король</a:t>
            </a:r>
            <a:r>
              <a:rPr lang="en-US" sz="2400" dirty="0" smtClean="0"/>
              <a:t>, </a:t>
            </a:r>
            <a:r>
              <a:rPr lang="ru-RU" sz="2400" dirty="0" smtClean="0"/>
              <a:t>пришедший чтобы зачистить подземелье от монстров и спасти города, которые ещё не пали от их атак.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163" y="1130531"/>
            <a:ext cx="2667433" cy="5070764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4400" dirty="0"/>
              <a:t>Предыстория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1161953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049982" y="943553"/>
            <a:ext cx="674577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6</a:t>
            </a:r>
            <a:r>
              <a:rPr lang="ru-RU" sz="3200" dirty="0" smtClean="0"/>
              <a:t> Кнопок</a:t>
            </a:r>
            <a:r>
              <a:rPr lang="en-US" sz="3200" dirty="0" smtClean="0"/>
              <a:t>:</a:t>
            </a:r>
          </a:p>
          <a:p>
            <a:r>
              <a:rPr lang="en-US" sz="3200" dirty="0" smtClean="0"/>
              <a:t>1 – </a:t>
            </a:r>
            <a:r>
              <a:rPr lang="ru-RU" sz="3200" dirty="0" smtClean="0"/>
              <a:t>Выход</a:t>
            </a:r>
          </a:p>
          <a:p>
            <a:r>
              <a:rPr lang="ru-RU" sz="3200" dirty="0" smtClean="0"/>
              <a:t>2 – Персонаж</a:t>
            </a:r>
          </a:p>
          <a:p>
            <a:r>
              <a:rPr lang="ru-RU" sz="3200" dirty="0" smtClean="0"/>
              <a:t>3 – Новая игра(обнуление всех показателей)</a:t>
            </a:r>
          </a:p>
          <a:p>
            <a:r>
              <a:rPr lang="ru-RU" sz="3200" dirty="0" smtClean="0"/>
              <a:t>4 – Сохранить игру</a:t>
            </a:r>
          </a:p>
          <a:p>
            <a:r>
              <a:rPr lang="ru-RU" sz="3200" dirty="0" smtClean="0"/>
              <a:t>5 - Продолжить игру(При выходе с помощью системной кнопки назад)</a:t>
            </a:r>
          </a:p>
          <a:p>
            <a:r>
              <a:rPr lang="ru-RU" sz="3200" dirty="0" smtClean="0"/>
              <a:t>6 – Загрузка сохранения и продолжение игры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17" y="1055802"/>
            <a:ext cx="2495550" cy="4686300"/>
          </a:xfrm>
          <a:prstGeom prst="rect">
            <a:avLst/>
          </a:prstGeom>
        </p:spPr>
      </p:pic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Главное </a:t>
            </a:r>
            <a:r>
              <a:rPr lang="ru-RU" sz="4000" dirty="0" smtClean="0"/>
              <a:t>меню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47947403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3207" y="707156"/>
            <a:ext cx="75978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Перемещение между игровыми экранами осуществляется с помощью кнопок или автоматически при смерти и при победе над финальным боссом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288597" y="2441846"/>
            <a:ext cx="2308824" cy="923330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Переход к характеристикам персонажа</a:t>
            </a:r>
            <a:endParaRPr lang="ru-RU" dirty="0"/>
          </a:p>
        </p:txBody>
      </p:sp>
      <p:cxnSp>
        <p:nvCxnSpPr>
          <p:cNvPr id="10" name="Прямая со стрелкой 9"/>
          <p:cNvCxnSpPr>
            <a:endCxn id="8" idx="1"/>
          </p:cNvCxnSpPr>
          <p:nvPr/>
        </p:nvCxnSpPr>
        <p:spPr>
          <a:xfrm flipV="1">
            <a:off x="2893494" y="2903511"/>
            <a:ext cx="1395103" cy="2549605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28461" y="3572034"/>
            <a:ext cx="1729047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Вернуться на экран назад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4925504" y="4470425"/>
            <a:ext cx="1929938" cy="923330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Пойти на следующий экран в гильдию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4422371" y="5636029"/>
            <a:ext cx="1629294" cy="1200329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Пойти на следующий экран в магазин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endCxn id="11" idx="1"/>
          </p:cNvCxnSpPr>
          <p:nvPr/>
        </p:nvCxnSpPr>
        <p:spPr>
          <a:xfrm flipV="1">
            <a:off x="2893494" y="3895200"/>
            <a:ext cx="1834967" cy="1903138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>
            <a:endCxn id="12" idx="1"/>
          </p:cNvCxnSpPr>
          <p:nvPr/>
        </p:nvCxnSpPr>
        <p:spPr>
          <a:xfrm flipV="1">
            <a:off x="2794000" y="4932090"/>
            <a:ext cx="2131504" cy="1280563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endCxn id="13" idx="1"/>
          </p:cNvCxnSpPr>
          <p:nvPr/>
        </p:nvCxnSpPr>
        <p:spPr>
          <a:xfrm flipV="1">
            <a:off x="2921216" y="6236194"/>
            <a:ext cx="1501155" cy="305922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53" y="2087015"/>
            <a:ext cx="2647950" cy="4629150"/>
          </a:xfrm>
          <a:prstGeom prst="rect">
            <a:avLst/>
          </a:prstGeom>
        </p:spPr>
      </p:pic>
      <p:sp>
        <p:nvSpPr>
          <p:cNvPr id="27" name="Заголовок 26"/>
          <p:cNvSpPr>
            <a:spLocks noGrp="1"/>
          </p:cNvSpPr>
          <p:nvPr>
            <p:ph type="title"/>
          </p:nvPr>
        </p:nvSpPr>
        <p:spPr>
          <a:xfrm>
            <a:off x="929640" y="35383"/>
            <a:ext cx="9257907" cy="690677"/>
          </a:xfrm>
        </p:spPr>
        <p:txBody>
          <a:bodyPr>
            <a:normAutofit/>
          </a:bodyPr>
          <a:lstStyle/>
          <a:p>
            <a:r>
              <a:rPr lang="ru-RU" dirty="0" smtClean="0"/>
              <a:t> </a:t>
            </a:r>
            <a:r>
              <a:rPr lang="ru-RU" sz="4000" dirty="0" smtClean="0"/>
              <a:t>Пример экрана из игры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69320795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0283" y="889546"/>
            <a:ext cx="4846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1. С равными шанцами на выпадение улучшения для снаряжения</a:t>
            </a: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680214" y="871124"/>
            <a:ext cx="53640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2. Разной редкости, например, при обыске 1-го дома или путешествию по подземелью</a:t>
            </a:r>
            <a:endParaRPr lang="ru-RU" sz="20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83" y="1702116"/>
            <a:ext cx="2600688" cy="4591691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036" y="1595424"/>
            <a:ext cx="2629267" cy="4639322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824" y="1581134"/>
            <a:ext cx="2562583" cy="4667901"/>
          </a:xfrm>
          <a:prstGeom prst="rect">
            <a:avLst/>
          </a:prstGeom>
        </p:spPr>
      </p:pic>
      <p:sp>
        <p:nvSpPr>
          <p:cNvPr id="17" name="Заголовок 16"/>
          <p:cNvSpPr>
            <a:spLocks noGrp="1"/>
          </p:cNvSpPr>
          <p:nvPr>
            <p:ph type="title"/>
          </p:nvPr>
        </p:nvSpPr>
        <p:spPr>
          <a:xfrm>
            <a:off x="833894" y="207183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sz="4400" dirty="0" smtClean="0"/>
              <a:t>В игре есть 2 вида </a:t>
            </a:r>
            <a:r>
              <a:rPr lang="ru-RU" sz="4400" dirty="0" err="1" smtClean="0"/>
              <a:t>рандома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9633276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Прямая со стрелкой 27"/>
          <p:cNvCxnSpPr>
            <a:endCxn id="26" idx="3"/>
          </p:cNvCxnSpPr>
          <p:nvPr/>
        </p:nvCxnSpPr>
        <p:spPr>
          <a:xfrm flipH="1" flipV="1">
            <a:off x="3563982" y="4375398"/>
            <a:ext cx="467691" cy="1093801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endCxn id="11" idx="1"/>
          </p:cNvCxnSpPr>
          <p:nvPr/>
        </p:nvCxnSpPr>
        <p:spPr>
          <a:xfrm flipV="1">
            <a:off x="6523313" y="3636338"/>
            <a:ext cx="847016" cy="1453920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>
            <a:endCxn id="30" idx="3"/>
          </p:cNvCxnSpPr>
          <p:nvPr/>
        </p:nvCxnSpPr>
        <p:spPr>
          <a:xfrm flipH="1">
            <a:off x="3054679" y="1453196"/>
            <a:ext cx="918801" cy="54889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endCxn id="10" idx="3"/>
          </p:cNvCxnSpPr>
          <p:nvPr/>
        </p:nvCxnSpPr>
        <p:spPr>
          <a:xfrm flipH="1" flipV="1">
            <a:off x="3626428" y="5652368"/>
            <a:ext cx="679565" cy="231218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>
            <a:endCxn id="13" idx="1"/>
          </p:cNvCxnSpPr>
          <p:nvPr/>
        </p:nvCxnSpPr>
        <p:spPr>
          <a:xfrm>
            <a:off x="6523313" y="5818909"/>
            <a:ext cx="467989" cy="523687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endCxn id="18" idx="1"/>
          </p:cNvCxnSpPr>
          <p:nvPr/>
        </p:nvCxnSpPr>
        <p:spPr>
          <a:xfrm flipV="1">
            <a:off x="6523313" y="4812137"/>
            <a:ext cx="847016" cy="667328"/>
          </a:xfrm>
          <a:prstGeom prst="straightConnector1">
            <a:avLst/>
          </a:prstGeom>
          <a:ln w="285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33594" y="5329202"/>
            <a:ext cx="3092834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Возврат к той активности с которой был сделан переход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6991302" y="6019430"/>
            <a:ext cx="2959331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Переход в активность с достижениями</a:t>
            </a:r>
            <a:endParaRPr lang="ru-RU" dirty="0"/>
          </a:p>
        </p:txBody>
      </p:sp>
      <p:sp>
        <p:nvSpPr>
          <p:cNvPr id="18" name="TextBox 17"/>
          <p:cNvSpPr txBox="1"/>
          <p:nvPr/>
        </p:nvSpPr>
        <p:spPr>
          <a:xfrm>
            <a:off x="7370329" y="4488971"/>
            <a:ext cx="2959331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Переход на активность со снаряжением персонажа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7370329" y="3313172"/>
            <a:ext cx="2959331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Переход к настройкам персонажа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483" y="1370581"/>
            <a:ext cx="2638793" cy="4648849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29888" y="313568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sz="4400" dirty="0"/>
              <a:t>Основное меню персонажа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471148" y="4190732"/>
            <a:ext cx="3092834" cy="369332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Вернуться в главное меню</a:t>
            </a:r>
            <a:endParaRPr lang="ru-RU" dirty="0"/>
          </a:p>
        </p:txBody>
      </p:sp>
      <p:sp>
        <p:nvSpPr>
          <p:cNvPr id="29" name="TextBox 28"/>
          <p:cNvSpPr txBox="1"/>
          <p:nvPr/>
        </p:nvSpPr>
        <p:spPr>
          <a:xfrm>
            <a:off x="2394066" y="2269514"/>
            <a:ext cx="1442257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Состояние персонажа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685551" y="1184919"/>
            <a:ext cx="2369128" cy="646331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Количество денег у персонажа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5071602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1346" y="951841"/>
            <a:ext cx="381554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Цель игры заключается в том, чтобы </a:t>
            </a:r>
            <a:r>
              <a:rPr lang="ru-RU" sz="2400" dirty="0" smtClean="0"/>
              <a:t>освободить город от нападения монстров подземелья, сделать это можно убив главного босса. После </a:t>
            </a:r>
            <a:r>
              <a:rPr lang="ru-RU" sz="2400" dirty="0"/>
              <a:t>этого игра завершится </a:t>
            </a:r>
            <a:r>
              <a:rPr lang="ru-RU" sz="2400" dirty="0" smtClean="0"/>
              <a:t>и вы сможете вернуться в меню, чтобы посмотреть на свои достижения или начать новое прохождение.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13" y="951841"/>
            <a:ext cx="2371947" cy="5152543"/>
          </a:xfrm>
          <a:prstGeom prst="rect">
            <a:avLst/>
          </a:prstGeom>
        </p:spPr>
      </p:pic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846513" y="157307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/>
              <a:t>Цель </a:t>
            </a:r>
            <a:r>
              <a:rPr lang="ru-RU" sz="4000" dirty="0" smtClean="0"/>
              <a:t>игры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80147600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497</Words>
  <Application>Microsoft Office PowerPoint</Application>
  <PresentationFormat>Широкоэкранный</PresentationFormat>
  <Paragraphs>98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SamsungOne 450C</vt:lpstr>
      <vt:lpstr>Calibri</vt:lpstr>
      <vt:lpstr>Bahnschrift Light SemiCondensed</vt:lpstr>
      <vt:lpstr>SamsungOne 800C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Введение</vt:lpstr>
      <vt:lpstr>Актуальность</vt:lpstr>
      <vt:lpstr>Предыстория </vt:lpstr>
      <vt:lpstr>Главное меню</vt:lpstr>
      <vt:lpstr> Пример экрана из игры</vt:lpstr>
      <vt:lpstr>В игре есть 2 вида рандома </vt:lpstr>
      <vt:lpstr>Основное меню персонажа </vt:lpstr>
      <vt:lpstr>Цель игры</vt:lpstr>
      <vt:lpstr>Всего в игре 6 достижений</vt:lpstr>
      <vt:lpstr>Схема классов</vt:lpstr>
      <vt:lpstr>Звуки которые есть в игре</vt:lpstr>
      <vt:lpstr>Реализация игры</vt:lpstr>
      <vt:lpstr>Возможности для доработки</vt:lpstr>
      <vt:lpstr>QR код для скачивания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Admin</cp:lastModifiedBy>
  <cp:revision>105</cp:revision>
  <dcterms:created xsi:type="dcterms:W3CDTF">2020-05-25T08:37:09Z</dcterms:created>
  <dcterms:modified xsi:type="dcterms:W3CDTF">2023-05-23T11:48:05Z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